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81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5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6175532-A8AA-4744-8F16-3E58F13EBFBF}"/>
              </a:ext>
            </a:extLst>
          </p:cNvPr>
          <p:cNvSpPr txBox="1"/>
          <p:nvPr/>
        </p:nvSpPr>
        <p:spPr>
          <a:xfrm>
            <a:off x="6096000" y="264417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DIGITAL TRANSFORMATION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DD74E-66D1-FB4A-85AF-8EDF0FEC52F6}"/>
              </a:ext>
            </a:extLst>
          </p:cNvPr>
          <p:cNvSpPr txBox="1"/>
          <p:nvPr/>
        </p:nvSpPr>
        <p:spPr>
          <a:xfrm>
            <a:off x="6196013" y="4241422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MIT </a:t>
            </a:r>
            <a:r>
              <a:rPr lang="en-US" dirty="0" err="1">
                <a:solidFill>
                  <a:srgbClr val="0070C0"/>
                </a:solidFill>
              </a:rPr>
              <a:t>Soan</a:t>
            </a:r>
            <a:r>
              <a:rPr lang="en-US" dirty="0">
                <a:solidFill>
                  <a:srgbClr val="0070C0"/>
                </a:solidFill>
              </a:rPr>
              <a:t> Webinar</a:t>
            </a:r>
          </a:p>
        </p:txBody>
      </p:sp>
    </p:spTree>
    <p:extLst>
      <p:ext uri="{BB962C8B-B14F-4D97-AF65-F5344CB8AC3E}">
        <p14:creationId xmlns:p14="http://schemas.microsoft.com/office/powerpoint/2010/main" val="249328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83D2419-E188-B645-BBD7-76F591E89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3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0AAF394-FF6D-7446-B5B2-CD76F638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9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3CE6867-5B34-1748-A85A-00472B41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B0A616B-2AA6-3B4A-8821-4D75730E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9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D8CF0B-56AF-C044-AB74-8D9FA804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8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6054080-E702-044F-96A0-8A0724F6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1D2EB92-FED7-EF41-A3EC-9F5F4F42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A1E478A-18A0-2B43-9724-0B45CA6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79392B5-E485-BE47-AAAB-6DC4046F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D984BD3-84E0-8F42-B530-329FD506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5F545C-63C3-0641-8F5A-7F77DAC1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DE01A8A-EADA-4B4F-89FF-004774D4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3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A823703-5132-7A42-8CDA-1E2253EC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7F80A16-EE5A-0F49-A38F-B9E3240B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9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43F240F-2769-E346-A322-09A2D340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0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98579B4-140D-524A-AB95-C1EE7B0E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382DD-6666-2C42-9D1E-68A97B86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38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156</TotalTime>
  <Words>5</Words>
  <Application>Microsoft Macintosh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Transformation</dc:title>
  <dc:creator>Pankaj Kumar</dc:creator>
  <cp:lastModifiedBy>Pankaj Kumar</cp:lastModifiedBy>
  <cp:revision>8</cp:revision>
  <dcterms:created xsi:type="dcterms:W3CDTF">2018-11-12T09:18:52Z</dcterms:created>
  <dcterms:modified xsi:type="dcterms:W3CDTF">2018-11-12T12:10:21Z</dcterms:modified>
</cp:coreProperties>
</file>